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75"/>
    <p:restoredTop sz="94648"/>
  </p:normalViewPr>
  <p:slideViewPr>
    <p:cSldViewPr snapToGrid="0">
      <p:cViewPr varScale="1">
        <p:scale>
          <a:sx n="104" d="100"/>
          <a:sy n="104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20688-2E72-3F4A-AC59-0B6258666989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9C72A7-141B-CF4E-B3C8-F472760F83DA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40528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9C72A7-141B-CF4E-B3C8-F472760F83DA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31031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DDC2-95E2-773B-E327-067DD00929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F8437-A73C-C288-8969-CF24ED1D59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95CBD-B19E-4988-5C74-53BEB4D92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C506A3-8C93-DA6A-C1E9-76F85D13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A41AA-413F-AD7A-C27A-CD1152FE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8999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F7D55-506D-678D-0C38-52E1C6A0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8BC1C2-2BA7-03B4-FF8A-3CE002119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762B9-3498-764B-46BB-1447D3110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240C5-4357-05C6-A72E-CE4BFA08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1F6F7-30A5-4F11-3694-594C7AFD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848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35F0B1-A2E8-9EBE-D8D0-F5A81AC31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FFDEE5-0A14-7211-F362-E9D3AA3E75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53C62-E2B9-7078-CD41-EA36E997D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9AA2B-3F6E-8A29-8081-E0E6B666F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5E74A2-A485-D4CA-72AB-7FD175629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823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4F7B-67CD-24A5-D0D4-B35B04578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3AA4FC-1234-974F-0852-0C44C841D3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A05E4-19ED-6377-BCED-19FBED359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FCD5EB-0013-5134-2286-6198D27D7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E6C29-DB7E-621A-20FE-CB04DBDE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0419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80C9D-6BAE-4A0D-3D87-7D3F18396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EF6E1F-00FA-A92A-EEF1-903065596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D5A9B-D1CA-ED29-4921-D7A7A7701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5D49E-D465-2F9C-85CA-A281845D0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032CA-BEAC-2F41-D188-DD3D4AC5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30787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1D8B9-7BE4-BCE5-A6B1-3C333706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9A783-F17F-75B6-7FF9-2AAC411C9E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CD9C7F-91D0-B7B5-E9E5-AB8912617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E52F6-783B-82FB-F4A1-EF401071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0DA52-BE93-1937-A598-FD36A2DB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89997-1971-1D6A-1AE5-3D8AA75F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720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31A0-364A-2668-5277-DE0D536B6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710EC-2D04-D4B7-3ED6-F1A3308DC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9E739-FC88-9775-2F72-7C6EFCA782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9D650-5CE7-241A-CCBD-973D18FC9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B56CBC-EF6A-77E8-3059-D06BC24234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6390A3-A763-83C0-ABCA-1F49BC060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A45CB8-63E3-5103-4D81-51F552C07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86381D-8D4C-F941-0F1E-98D124DE0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58447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25DF9-F2EA-82B2-4E58-91B388432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A18F9-578F-C8AD-04A7-28FABF644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E5C1A-2638-2C72-2FDA-4465C0861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41A39-78A0-44E3-4E8D-F02B3157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45881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F564B3-C48F-74D4-2146-765CBDE11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D289A0-79BE-EC1E-5CC7-A717BF829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918F1-8BDE-3678-A2E2-983587E09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7961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8465-AD9B-D7C6-8830-BC4DBF6E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CB311-F5CC-20AC-55EA-62C123D87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46D15-F8BD-5B0C-25BA-217F6ED5B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12668-E59E-5EF0-7768-43FDF8EC8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E6C25-007C-2026-954D-793816E0B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2C1594-AA23-5C09-93C7-8336DDFE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43939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5B407-448C-38A4-0D5E-E7BC6C201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7853AC-4077-06C7-0F03-05AFE02012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0BFEB-6D29-0E74-64D4-535E1CAE95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EAE1A1-EAF3-1065-8FDC-4BAB7BCDE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F4A85-F478-3553-1886-B188C673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5E7638-22D4-AD37-EF49-742DDB86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88605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EC3740-D302-6E2F-5E59-4307E2C6E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65A2D-01BE-BD37-03C2-4F802FD3E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1E334-1437-378D-602A-FE2A63A76B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5578F-FB45-EB43-B16A-6E4DB2D4C42F}" type="datetimeFigureOut">
              <a:rPr lang="en-DE" smtClean="0"/>
              <a:t>22.11.23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84B7-82B4-6C7A-5DB6-CBD1F2893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800659-A0E8-55B7-B003-B3BA376CD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84334-CA4F-4744-A081-A2A86D98F52D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54591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running towards a door&#10;&#10;Description automatically generated">
            <a:extLst>
              <a:ext uri="{FF2B5EF4-FFF2-40B4-BE49-F238E27FC236}">
                <a16:creationId xmlns:a16="http://schemas.microsoft.com/office/drawing/2014/main" id="{74921188-810B-F4B4-324C-C6C1A8B5DC9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alphaModFix amt="50000"/>
          </a:blip>
          <a:srcRect l="11111"/>
          <a:stretch/>
        </p:blipFill>
        <p:spPr>
          <a:xfrm>
            <a:off x="0" y="0"/>
            <a:ext cx="13839547" cy="7784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00B175-939C-0182-C0C8-27D7544F9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378" y="497295"/>
            <a:ext cx="11831595" cy="1435796"/>
          </a:xfrm>
        </p:spPr>
        <p:txBody>
          <a:bodyPr>
            <a:normAutofit fontScale="90000"/>
          </a:bodyPr>
          <a:lstStyle/>
          <a:p>
            <a:pPr algn="l"/>
            <a:r>
              <a:rPr lang="en-GB" dirty="0">
                <a:solidFill>
                  <a:srgbClr val="FFFFFF"/>
                </a:solidFill>
                <a:latin typeface="Baghdad" pitchFamily="2" charset="-78"/>
                <a:cs typeface="Baghdad" pitchFamily="2" charset="-78"/>
              </a:rPr>
              <a:t>Which customers are most likely to churn?</a:t>
            </a:r>
            <a:endParaRPr lang="en-DE" dirty="0">
              <a:solidFill>
                <a:srgbClr val="FFFFFF"/>
              </a:solidFill>
              <a:latin typeface="Baghdad" pitchFamily="2" charset="-78"/>
              <a:cs typeface="Baghdad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B7D4ED-CACE-4B74-DE5F-0A89C890C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381630" y="2155626"/>
            <a:ext cx="9144000" cy="1098395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</a:rPr>
              <a:t>Marko Gerdijan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E17791-BA8F-A669-9916-520626C79479}"/>
              </a:ext>
            </a:extLst>
          </p:cNvPr>
          <p:cNvSpPr txBox="1"/>
          <p:nvPr/>
        </p:nvSpPr>
        <p:spPr>
          <a:xfrm>
            <a:off x="117378" y="1718224"/>
            <a:ext cx="81616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Correlation of banking variables and churn rates</a:t>
            </a:r>
            <a:endParaRPr lang="en-DE" sz="2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473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0A8A3-36D6-31C6-9CB4-6D0DCE4E1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834"/>
            <a:ext cx="10515600" cy="1325563"/>
          </a:xfrm>
        </p:spPr>
        <p:txBody>
          <a:bodyPr>
            <a:normAutofit/>
          </a:bodyPr>
          <a:lstStyle/>
          <a:p>
            <a:r>
              <a:rPr lang="en-DE" sz="5400" dirty="0">
                <a:latin typeface="+mn-lt"/>
              </a:rPr>
              <a:t>What is a churn rate?</a:t>
            </a:r>
          </a:p>
        </p:txBody>
      </p:sp>
      <p:pic>
        <p:nvPicPr>
          <p:cNvPr id="5" name="Content Placeholder 4" descr="A close-up of a person's face&#10;&#10;Description automatically generated">
            <a:extLst>
              <a:ext uri="{FF2B5EF4-FFF2-40B4-BE49-F238E27FC236}">
                <a16:creationId xmlns:a16="http://schemas.microsoft.com/office/drawing/2014/main" id="{4340A47D-2C43-481E-3361-182F07B8D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220548"/>
            <a:ext cx="12049487" cy="24169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2D57FC-5D01-CB91-18CF-1995DF93D465}"/>
              </a:ext>
            </a:extLst>
          </p:cNvPr>
          <p:cNvSpPr txBox="1"/>
          <p:nvPr/>
        </p:nvSpPr>
        <p:spPr>
          <a:xfrm>
            <a:off x="838200" y="4969602"/>
            <a:ext cx="8400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banks: The rate of customers that are lost</a:t>
            </a:r>
            <a:endParaRPr lang="en-DE" sz="3200" dirty="0"/>
          </a:p>
        </p:txBody>
      </p:sp>
    </p:spTree>
    <p:extLst>
      <p:ext uri="{BB962C8B-B14F-4D97-AF65-F5344CB8AC3E}">
        <p14:creationId xmlns:p14="http://schemas.microsoft.com/office/powerpoint/2010/main" val="316921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7C1A9-E309-BD7E-2754-8C217B157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436" y="284395"/>
            <a:ext cx="10515600" cy="1325563"/>
          </a:xfrm>
        </p:spPr>
        <p:txBody>
          <a:bodyPr/>
          <a:lstStyle/>
          <a:p>
            <a:r>
              <a:rPr lang="en-DE" dirty="0">
                <a:latin typeface="+mn-lt"/>
              </a:rPr>
              <a:t>Data sneak peek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644BE9-8E0B-52E1-159E-BCCAC37F3874}"/>
              </a:ext>
            </a:extLst>
          </p:cNvPr>
          <p:cNvSpPr txBox="1"/>
          <p:nvPr/>
        </p:nvSpPr>
        <p:spPr>
          <a:xfrm>
            <a:off x="0" y="3160060"/>
            <a:ext cx="668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</a:t>
            </a:r>
            <a:r>
              <a:rPr lang="en-GB" dirty="0" err="1">
                <a:solidFill>
                  <a:srgbClr val="0070C0"/>
                </a:solidFill>
              </a:rPr>
              <a:t>www.kaggle.com</a:t>
            </a:r>
            <a:r>
              <a:rPr lang="en-GB" dirty="0">
                <a:solidFill>
                  <a:srgbClr val="0070C0"/>
                </a:solidFill>
              </a:rPr>
              <a:t>/datasets/hj5992/bank-churn-modelling</a:t>
            </a:r>
            <a:endParaRPr lang="en-DE" dirty="0">
              <a:solidFill>
                <a:srgbClr val="0070C0"/>
              </a:solidFill>
            </a:endParaRPr>
          </a:p>
        </p:txBody>
      </p:sp>
      <p:pic>
        <p:nvPicPr>
          <p:cNvPr id="17" name="Picture 16" descr="A map of europe with different countries/regions&#10;&#10;Description automatically generated">
            <a:extLst>
              <a:ext uri="{FF2B5EF4-FFF2-40B4-BE49-F238E27FC236}">
                <a16:creationId xmlns:a16="http://schemas.microsoft.com/office/drawing/2014/main" id="{2AF04E67-B9B1-F2CD-0D5D-8DBF3A675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67" r="43293"/>
          <a:stretch/>
        </p:blipFill>
        <p:spPr>
          <a:xfrm>
            <a:off x="6849035" y="3344726"/>
            <a:ext cx="4191001" cy="3458109"/>
          </a:xfrm>
          <a:prstGeom prst="rect">
            <a:avLst/>
          </a:prstGeom>
        </p:spPr>
      </p:pic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BD1E2E4D-5EAF-9BE1-7971-D1BC5DE3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3736"/>
            <a:ext cx="12082295" cy="165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47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showing a couple of red squares&#10;&#10;Description automatically generated with medium confidence">
            <a:extLst>
              <a:ext uri="{FF2B5EF4-FFF2-40B4-BE49-F238E27FC236}">
                <a16:creationId xmlns:a16="http://schemas.microsoft.com/office/drawing/2014/main" id="{0F9FE382-8C5C-79C7-5A69-FC6526F2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871" y="223555"/>
            <a:ext cx="10388257" cy="641088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7284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18BB829-35E4-8A0E-F5D5-49360D7AECC6}"/>
              </a:ext>
            </a:extLst>
          </p:cNvPr>
          <p:cNvSpPr txBox="1"/>
          <p:nvPr/>
        </p:nvSpPr>
        <p:spPr>
          <a:xfrm>
            <a:off x="107575" y="400145"/>
            <a:ext cx="10717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800" dirty="0"/>
              <a:t>Test if there is a significant difference in churn rates for men and women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AE8383-74B6-D19B-8A2C-8C1F6C73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83" y="923365"/>
            <a:ext cx="5410200" cy="609600"/>
          </a:xfrm>
          <a:prstGeom prst="rect">
            <a:avLst/>
          </a:prstGeom>
        </p:spPr>
      </p:pic>
      <p:pic>
        <p:nvPicPr>
          <p:cNvPr id="12" name="Content Placeholder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995FBC7-B1A6-8862-88E0-0F656FF25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664"/>
          <a:stretch/>
        </p:blipFill>
        <p:spPr>
          <a:xfrm>
            <a:off x="0" y="1446585"/>
            <a:ext cx="12185164" cy="412049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7DAE5-88C7-E0F0-0419-C8FF701CF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97523"/>
            <a:ext cx="11799743" cy="79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2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E142592-471A-45CC-673A-F8F8DE66C4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747" y="294579"/>
            <a:ext cx="9650505" cy="626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5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6EF8-E4CF-0E5B-F26A-2599967D8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" y="109631"/>
            <a:ext cx="10927976" cy="1325563"/>
          </a:xfrm>
        </p:spPr>
        <p:txBody>
          <a:bodyPr>
            <a:noAutofit/>
          </a:bodyPr>
          <a:lstStyle/>
          <a:p>
            <a:r>
              <a:rPr lang="en-DE" sz="2800" dirty="0">
                <a:latin typeface="+mn-lt"/>
              </a:rPr>
              <a:t>Test if there is a significant linear relationship between age and churn rate</a:t>
            </a:r>
            <a:br>
              <a:rPr lang="en-DE" sz="2800" dirty="0">
                <a:latin typeface="+mn-lt"/>
              </a:rPr>
            </a:br>
            <a:endParaRPr lang="en-DE" sz="2800" dirty="0">
              <a:latin typeface="+mn-lt"/>
            </a:endParaRPr>
          </a:p>
        </p:txBody>
      </p:sp>
      <p:pic>
        <p:nvPicPr>
          <p:cNvPr id="5" name="Content Placeholder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55A0B3FB-D3EE-C5CD-AAB0-04A1D9959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76" y="1529323"/>
            <a:ext cx="11976847" cy="40590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74610-46F6-4D4F-91D0-8E5FBE0BB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6" y="5682506"/>
            <a:ext cx="11139749" cy="971734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CED0151-CAA8-16CD-C655-1F0B51626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76" y="1021323"/>
            <a:ext cx="33147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86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6F2F8-9449-A893-E738-7B4BEB3F3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768" y="-231080"/>
            <a:ext cx="10515600" cy="1325563"/>
          </a:xfrm>
        </p:spPr>
        <p:txBody>
          <a:bodyPr>
            <a:normAutofit/>
          </a:bodyPr>
          <a:lstStyle/>
          <a:p>
            <a:r>
              <a:rPr lang="en-DE" sz="5400" dirty="0">
                <a:latin typeface="+mn-lt"/>
              </a:rPr>
              <a:t>Conclusion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F8B24-B278-1C50-6C32-2FBED6FE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79" y="748638"/>
            <a:ext cx="4524507" cy="3266491"/>
          </a:xfrm>
          <a:prstGeom prst="rect">
            <a:avLst/>
          </a:prstGeom>
        </p:spPr>
      </p:pic>
      <p:pic>
        <p:nvPicPr>
          <p:cNvPr id="7" name="Picture 6" descr="A group of men sitting at a table&#10;&#10;Description automatically generated">
            <a:extLst>
              <a:ext uri="{FF2B5EF4-FFF2-40B4-BE49-F238E27FC236}">
                <a16:creationId xmlns:a16="http://schemas.microsoft.com/office/drawing/2014/main" id="{3C22D1B7-FE1A-BE36-8FE8-42439B0D0A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91" t="16790"/>
          <a:stretch/>
        </p:blipFill>
        <p:spPr>
          <a:xfrm>
            <a:off x="6330210" y="748638"/>
            <a:ext cx="4148966" cy="3130981"/>
          </a:xfrm>
          <a:prstGeom prst="rect">
            <a:avLst/>
          </a:prstGeom>
        </p:spPr>
      </p:pic>
      <p:pic>
        <p:nvPicPr>
          <p:cNvPr id="9" name="Picture 8" descr="A person pointing at a white board with sticky notes&#10;&#10;Description automatically generated">
            <a:extLst>
              <a:ext uri="{FF2B5EF4-FFF2-40B4-BE49-F238E27FC236}">
                <a16:creationId xmlns:a16="http://schemas.microsoft.com/office/drawing/2014/main" id="{80F2E796-8F19-0320-3CB9-F855CE7B0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6371" y="4196555"/>
            <a:ext cx="3979257" cy="2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73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79</Words>
  <Application>Microsoft Macintosh PowerPoint</Application>
  <PresentationFormat>Widescreen</PresentationFormat>
  <Paragraphs>11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Baghdad</vt:lpstr>
      <vt:lpstr>Calibri</vt:lpstr>
      <vt:lpstr>Calibri Light</vt:lpstr>
      <vt:lpstr>Office Theme</vt:lpstr>
      <vt:lpstr>Which customers are most likely to churn?</vt:lpstr>
      <vt:lpstr>What is a churn rate?</vt:lpstr>
      <vt:lpstr>Data sneak peek</vt:lpstr>
      <vt:lpstr>PowerPoint Presentation</vt:lpstr>
      <vt:lpstr>PowerPoint Presentation</vt:lpstr>
      <vt:lpstr>PowerPoint Presentation</vt:lpstr>
      <vt:lpstr>Test if there is a significant linear relationship between age and churn rate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Which customers are most likely to churn?</dc:title>
  <dc:creator>Marko Gerdijan</dc:creator>
  <cp:lastModifiedBy>Marko Gerdijan</cp:lastModifiedBy>
  <cp:revision>3</cp:revision>
  <dcterms:created xsi:type="dcterms:W3CDTF">2023-11-21T23:03:10Z</dcterms:created>
  <dcterms:modified xsi:type="dcterms:W3CDTF">2023-11-22T16:53:40Z</dcterms:modified>
</cp:coreProperties>
</file>